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52d85c9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52d85c9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652d85c9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652d85c9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652d85c9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652d85c9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652d85c9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652d85c9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652d85c9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652d85c9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652d85c9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652d85c9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652d85c9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652d85c9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 18 : Corps purs et mélanges binaires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CPGE PSI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I.1) Représentation des équilibres</a:t>
            </a: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63" y="1622750"/>
            <a:ext cx="4303870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 - Miscibilité totale à l’état solide</a:t>
            </a:r>
            <a:endParaRPr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500" y="1983450"/>
            <a:ext cx="2761225" cy="23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9300" y="2036625"/>
            <a:ext cx="2606250" cy="22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4767013" y="4296900"/>
            <a:ext cx="3010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fr" sz="1100"/>
              <a:t>Solution solide d’insertion</a:t>
            </a:r>
            <a:endParaRPr i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1454363" y="4296900"/>
            <a:ext cx="25395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fr" sz="1100"/>
              <a:t>Solution solide de substitution</a:t>
            </a:r>
            <a:endParaRPr i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II.1) Courbes d’analyse thermique</a:t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574" y="1487875"/>
            <a:ext cx="5650775" cy="32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II.2) Théorème des moments chimiques</a:t>
            </a: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0" y="1952600"/>
            <a:ext cx="36195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II.3) Notion de points indifférents</a:t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175" y="1567800"/>
            <a:ext cx="4347641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III- Diagrammes binaires pour deux composants non miscibles en phase solide</a:t>
            </a:r>
            <a:endParaRPr/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175" y="2007575"/>
            <a:ext cx="5381650" cy="25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575" y="1567800"/>
            <a:ext cx="4222861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