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9604ab14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9604ab14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83d32db7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83d32db7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4ec38c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4ec38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84ec38c3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84ec38c3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84ec38c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84ec38c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84ec38c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84ec38c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10 : Capteurs électrochimiques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Terminale STL</a:t>
            </a:r>
            <a:endParaRPr/>
          </a:p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I.1) Principe de la potentiométrie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25" y="1509875"/>
            <a:ext cx="4556151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2293950" y="4287975"/>
            <a:ext cx="45561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 25°C, on trouve  V = 0,34 V (-0,44 pour Fe</a:t>
            </a:r>
            <a:r>
              <a:rPr baseline="30000" lang="fr"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/Fe)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I.2) Loi de Nernst</a:t>
            </a:r>
            <a:endParaRPr/>
          </a:p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350" y="1620425"/>
            <a:ext cx="2966155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125" y="1800200"/>
            <a:ext cx="3362026" cy="24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I.3) Electrode de verre</a:t>
            </a: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099" y="1635275"/>
            <a:ext cx="3787800" cy="2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II.1) Conductivité d’une solution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125" y="1879300"/>
            <a:ext cx="2504475" cy="2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500" y="1879300"/>
            <a:ext cx="2633175" cy="22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I.2) Loi de </a:t>
            </a:r>
            <a:r>
              <a:rPr lang="fr"/>
              <a:t>Kohlrausch</a:t>
            </a:r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951" y="846214"/>
            <a:ext cx="3202775" cy="34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250" y="1963675"/>
            <a:ext cx="311467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I.3) Application au dosage par étalonnage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813" y="1677725"/>
            <a:ext cx="4550375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