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60496e28d_0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60496e28d_0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60496e28d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60496e28d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60496e28d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60496e28d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60496e2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60496e2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60496e28d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60496e28d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60496e28d_0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60496e28d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0496e28d_0_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0496e28d_0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0496e28d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0496e28d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60496e28d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60496e28d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60496e28d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60496e28d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60496e28d_0_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60496e28d_0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103700"/>
            <a:ext cx="8123100" cy="174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/>
              <a:t>LC 26 : Conversion réciproque </a:t>
            </a:r>
            <a:r>
              <a:rPr lang="fr" sz="3700">
                <a:solidFill>
                  <a:srgbClr val="FFFFFF"/>
                </a:solidFill>
              </a:rPr>
              <a:t>d’énergie électrique en énergie chimique.</a:t>
            </a:r>
            <a:endParaRPr sz="3700"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CPGE (MP)</a:t>
            </a:r>
            <a:endParaRPr/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II-2) Conditions de fonctionnement</a:t>
            </a:r>
            <a:endParaRPr/>
          </a:p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5767" r="0" t="0"/>
          <a:stretch/>
        </p:blipFill>
        <p:spPr>
          <a:xfrm>
            <a:off x="1393026" y="1017725"/>
            <a:ext cx="626210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 - Accumulateurs</a:t>
            </a:r>
            <a:endParaRPr/>
          </a:p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739" y="1360150"/>
            <a:ext cx="4390524" cy="28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1851750" y="4394075"/>
            <a:ext cx="5440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Montage expérimental de la charge d’un accumulateur au plomb.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 - Accumulateurs</a:t>
            </a:r>
            <a:endParaRPr/>
          </a:p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2" name="Google Shape;142;p24"/>
          <p:cNvSpPr txBox="1"/>
          <p:nvPr/>
        </p:nvSpPr>
        <p:spPr>
          <a:xfrm>
            <a:off x="1851750" y="4394075"/>
            <a:ext cx="5440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Schéma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de la décharge d’un accumulateur Lithium-ion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538" y="1170125"/>
            <a:ext cx="5242923" cy="30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Pré-requis :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Thermodynamique chimique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Oxydoréduction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Courbes intensité-potentiel</a:t>
            </a:r>
            <a:endParaRPr/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1534650" y="1017725"/>
            <a:ext cx="60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 - </a:t>
            </a:r>
            <a:r>
              <a:rPr lang="fr"/>
              <a:t>Conversion d’énergie chimique en énergie électrique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fr"/>
              <a:t>Le principe de la pile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fr"/>
              <a:t>Approches thermodynamique et cinétique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fr"/>
              <a:t>Rendement énergétique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II - Conversion d’énergie électrique en énergie chimique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fr"/>
              <a:t>Principe de l’électrolyse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fr"/>
              <a:t>Conditions de fonctionnement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fr"/>
              <a:t>Rendement de la conversion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III - Les accumulateurs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I-1) Le principe de la pile</a:t>
            </a:r>
            <a:endParaRPr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438" y="1388100"/>
            <a:ext cx="6309125" cy="30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I-1) </a:t>
            </a:r>
            <a:r>
              <a:rPr lang="fr"/>
              <a:t>Le principe de la pile</a:t>
            </a:r>
            <a:endParaRPr/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75" y="1851488"/>
            <a:ext cx="7970050" cy="19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I-2) Approches thermodynamique et cinétique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b) Approche cinétique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E(Zn</a:t>
            </a:r>
            <a:r>
              <a:rPr baseline="30000" lang="fr" sz="1200"/>
              <a:t>2+</a:t>
            </a:r>
            <a:r>
              <a:rPr lang="fr" sz="1200"/>
              <a:t>/Zn) = - 0,76 V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E(Cu</a:t>
            </a:r>
            <a:r>
              <a:rPr baseline="30000" lang="fr" sz="1200"/>
              <a:t>2+</a:t>
            </a:r>
            <a:r>
              <a:rPr lang="fr" sz="1200"/>
              <a:t>/Cu) = 0.34  V</a:t>
            </a:r>
            <a:endParaRPr sz="1200"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000" y="1152475"/>
            <a:ext cx="324668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I-2) Approches thermodynamique et cinétique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b) Approche cinétique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E(Zn</a:t>
            </a:r>
            <a:r>
              <a:rPr baseline="30000" lang="fr" sz="1200"/>
              <a:t>2+</a:t>
            </a:r>
            <a:r>
              <a:rPr lang="fr" sz="1200"/>
              <a:t>/Zn) = - 0,76 V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200"/>
              <a:t>E(Cu</a:t>
            </a:r>
            <a:r>
              <a:rPr baseline="30000" lang="fr" sz="1200"/>
              <a:t>2+</a:t>
            </a:r>
            <a:r>
              <a:rPr lang="fr" sz="1200"/>
              <a:t>/Cu) = 0.34  V</a:t>
            </a:r>
            <a:endParaRPr sz="1200"/>
          </a:p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50" y="1152474"/>
            <a:ext cx="310922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I-2) Approches thermodynamique et cinétique</a:t>
            </a:r>
            <a:endParaRPr/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288" y="1320125"/>
            <a:ext cx="6829425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 - 1) Principe de l’électrolyse</a:t>
            </a:r>
            <a:endParaRPr/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75" y="1047500"/>
            <a:ext cx="5920655" cy="306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184350" y="4269625"/>
            <a:ext cx="2775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Principe de 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l'électrolyse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de l’eau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